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7"/>
  </p:notesMasterIdLst>
  <p:sldIdLst>
    <p:sldId id="276" r:id="rId2"/>
    <p:sldId id="303" r:id="rId3"/>
    <p:sldId id="257" r:id="rId4"/>
    <p:sldId id="308" r:id="rId5"/>
    <p:sldId id="309" r:id="rId6"/>
    <p:sldId id="281" r:id="rId7"/>
    <p:sldId id="282" r:id="rId8"/>
    <p:sldId id="258" r:id="rId9"/>
    <p:sldId id="259" r:id="rId10"/>
    <p:sldId id="275" r:id="rId11"/>
    <p:sldId id="277" r:id="rId12"/>
    <p:sldId id="300" r:id="rId13"/>
    <p:sldId id="278" r:id="rId14"/>
    <p:sldId id="301" r:id="rId15"/>
    <p:sldId id="279" r:id="rId16"/>
    <p:sldId id="302" r:id="rId17"/>
    <p:sldId id="280" r:id="rId18"/>
    <p:sldId id="30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306" r:id="rId29"/>
    <p:sldId id="294" r:id="rId30"/>
    <p:sldId id="296" r:id="rId31"/>
    <p:sldId id="305" r:id="rId32"/>
    <p:sldId id="298" r:id="rId33"/>
    <p:sldId id="299" r:id="rId34"/>
    <p:sldId id="307" r:id="rId35"/>
    <p:sldId id="29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B602-55D4-48AE-B1A5-D88630B80BD2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C6FF1-1E90-45C8-A383-D30C1067A1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70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C6FF1-1E90-45C8-A383-D30C1067A1B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7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7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0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3655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00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189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15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92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5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0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8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6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5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6969C88-B244-455D-A017-012B25B1ACDD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28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h1jHUPrhGwiiOR-LdyoQh51_ZkHCPA84?usp=sharing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9A47-D85E-C1A3-0263-84385DED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11444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MFPE PROJECT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52880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971FB-77B8-1ADF-28C5-36B557EE20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1604" y="841848"/>
            <a:ext cx="5778631" cy="77456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Authorization 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BB94E5F-6F23-4135-32AC-5DF1AB7E00F2}"/>
              </a:ext>
            </a:extLst>
          </p:cNvPr>
          <p:cNvSpPr/>
          <p:nvPr/>
        </p:nvSpPr>
        <p:spPr>
          <a:xfrm>
            <a:off x="621601" y="3071058"/>
            <a:ext cx="2142938" cy="109859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 and password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ED783E9-91EF-8B24-1FB0-1F3C4D9A6A11}"/>
              </a:ext>
            </a:extLst>
          </p:cNvPr>
          <p:cNvSpPr/>
          <p:nvPr/>
        </p:nvSpPr>
        <p:spPr>
          <a:xfrm>
            <a:off x="3787809" y="3128971"/>
            <a:ext cx="2616458" cy="109859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username and password 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8AE4C7B-9946-E332-FFF7-CE0D3A0DE4BF}"/>
              </a:ext>
            </a:extLst>
          </p:cNvPr>
          <p:cNvSpPr/>
          <p:nvPr/>
        </p:nvSpPr>
        <p:spPr>
          <a:xfrm>
            <a:off x="7396203" y="3128971"/>
            <a:ext cx="2014777" cy="1067514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 JWT token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6BEB8B-DBF6-CADC-C61A-C3038879FF74}"/>
              </a:ext>
            </a:extLst>
          </p:cNvPr>
          <p:cNvSpPr/>
          <p:nvPr/>
        </p:nvSpPr>
        <p:spPr>
          <a:xfrm>
            <a:off x="2827150" y="3451079"/>
            <a:ext cx="871609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E49B072-81A0-6D50-8913-E65178E09831}"/>
              </a:ext>
            </a:extLst>
          </p:cNvPr>
          <p:cNvSpPr/>
          <p:nvPr/>
        </p:nvSpPr>
        <p:spPr>
          <a:xfrm>
            <a:off x="6493317" y="3508991"/>
            <a:ext cx="813836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1F382-B773-2377-0024-2F22F7978D61}"/>
              </a:ext>
            </a:extLst>
          </p:cNvPr>
          <p:cNvSpPr txBox="1"/>
          <p:nvPr/>
        </p:nvSpPr>
        <p:spPr>
          <a:xfrm>
            <a:off x="1188525" y="1730256"/>
            <a:ext cx="21429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Point: 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/auth/authenticate</a:t>
            </a: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 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6141-A4B1-F78E-4389-FEC3682CAB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671" y="589055"/>
            <a:ext cx="8729221" cy="97251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Authorization –validation 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90199E1-51D0-5908-C645-457B36647D6B}"/>
              </a:ext>
            </a:extLst>
          </p:cNvPr>
          <p:cNvSpPr/>
          <p:nvPr/>
        </p:nvSpPr>
        <p:spPr>
          <a:xfrm>
            <a:off x="2716076" y="3166173"/>
            <a:ext cx="1653151" cy="97251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JWT Token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ECF471-34EB-AC22-B3E8-B9945D396DC7}"/>
              </a:ext>
            </a:extLst>
          </p:cNvPr>
          <p:cNvSpPr/>
          <p:nvPr/>
        </p:nvSpPr>
        <p:spPr>
          <a:xfrm>
            <a:off x="5584070" y="2943949"/>
            <a:ext cx="4144391" cy="141696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response as Json containing details [name, projectName, isValid]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AA454-0E10-D4AE-6294-1B0230697237}"/>
              </a:ext>
            </a:extLst>
          </p:cNvPr>
          <p:cNvSpPr txBox="1"/>
          <p:nvPr/>
        </p:nvSpPr>
        <p:spPr>
          <a:xfrm>
            <a:off x="720671" y="1715145"/>
            <a:ext cx="16531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  <a:r>
              <a:rPr lang="en-US" sz="1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</a:t>
            </a:r>
          </a:p>
          <a:p>
            <a:r>
              <a:rPr lang="en-US" sz="1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/auth/validate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5729634-C977-64F2-8A6C-9E4017AD8D75}"/>
              </a:ext>
            </a:extLst>
          </p:cNvPr>
          <p:cNvSpPr/>
          <p:nvPr/>
        </p:nvSpPr>
        <p:spPr>
          <a:xfrm>
            <a:off x="4445195" y="3446106"/>
            <a:ext cx="1062908" cy="412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4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973EA-0A0E-4D3D-A881-EB38FD95288A}"/>
              </a:ext>
            </a:extLst>
          </p:cNvPr>
          <p:cNvSpPr txBox="1"/>
          <p:nvPr/>
        </p:nvSpPr>
        <p:spPr>
          <a:xfrm>
            <a:off x="1029541" y="1148762"/>
            <a:ext cx="80164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Audit benchmark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middleware microservice which stores the number of acceptable “No” in the database based on Audit Type.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data.sql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stores Benchmark ID, Audit Type and Benchmark “No” answers.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pass the number of list of acceptable “No” to audit-severity microservice.</a:t>
            </a:r>
          </a:p>
          <a:p>
            <a:pPr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GET:/audit-benchmark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GET:/health-check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1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EAE9-2C50-757C-4A8C-33A0995F63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5092" y="875122"/>
            <a:ext cx="4807664" cy="80321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benchmark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8A2C616-C050-0DD5-4718-05130A7CB6BB}"/>
              </a:ext>
            </a:extLst>
          </p:cNvPr>
          <p:cNvSpPr/>
          <p:nvPr/>
        </p:nvSpPr>
        <p:spPr>
          <a:xfrm>
            <a:off x="3348924" y="3299483"/>
            <a:ext cx="1459422" cy="1264684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JWT Token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0AB30BD-A93F-9FB2-4C3F-98611C5196A6}"/>
              </a:ext>
            </a:extLst>
          </p:cNvPr>
          <p:cNvSpPr/>
          <p:nvPr/>
        </p:nvSpPr>
        <p:spPr>
          <a:xfrm>
            <a:off x="5785669" y="3469765"/>
            <a:ext cx="2255395" cy="92411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returns List of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BenchMark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0D25836-2C60-00CD-BE97-3373126CCC2E}"/>
              </a:ext>
            </a:extLst>
          </p:cNvPr>
          <p:cNvSpPr/>
          <p:nvPr/>
        </p:nvSpPr>
        <p:spPr>
          <a:xfrm>
            <a:off x="4921558" y="3805728"/>
            <a:ext cx="750899" cy="252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0A69E-768E-B4CD-8BAD-41F309A37E8B}"/>
              </a:ext>
            </a:extLst>
          </p:cNvPr>
          <p:cNvSpPr txBox="1"/>
          <p:nvPr/>
        </p:nvSpPr>
        <p:spPr>
          <a:xfrm>
            <a:off x="761839" y="1859634"/>
            <a:ext cx="4796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End Point:  </a:t>
            </a: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/benchmark/AuditBenchMark</a:t>
            </a:r>
          </a:p>
        </p:txBody>
      </p:sp>
    </p:spTree>
    <p:extLst>
      <p:ext uri="{BB962C8B-B14F-4D97-AF65-F5344CB8AC3E}">
        <p14:creationId xmlns:p14="http://schemas.microsoft.com/office/powerpoint/2010/main" val="426489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F34DF6-C624-42DB-8822-70052FAB10C9}"/>
              </a:ext>
            </a:extLst>
          </p:cNvPr>
          <p:cNvSpPr txBox="1"/>
          <p:nvPr/>
        </p:nvSpPr>
        <p:spPr>
          <a:xfrm>
            <a:off x="866256" y="1189877"/>
            <a:ext cx="791851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Audit checklist 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middleware microservice which gets the list of questions from H2 database.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data.sql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stores Question ID, Question, Audit Type and Response.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returned list is used by the audit-severity to display questions based on the type selected by the user.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GET:/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AuditCheckListQuestions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GET:/health-check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9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9B38-486D-0080-610C-51F59BCC8C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6130" y="877009"/>
            <a:ext cx="4251489" cy="84055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Checklist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EFD3914-EC2F-7A12-4DB3-0C372F96E5F0}"/>
              </a:ext>
            </a:extLst>
          </p:cNvPr>
          <p:cNvSpPr/>
          <p:nvPr/>
        </p:nvSpPr>
        <p:spPr>
          <a:xfrm>
            <a:off x="2313361" y="3596152"/>
            <a:ext cx="2611223" cy="84055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JWT Token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and type of audit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B7C52C0-AD15-0500-56B3-F9AB16A6C592}"/>
              </a:ext>
            </a:extLst>
          </p:cNvPr>
          <p:cNvSpPr/>
          <p:nvPr/>
        </p:nvSpPr>
        <p:spPr>
          <a:xfrm>
            <a:off x="5868207" y="3559549"/>
            <a:ext cx="3718853" cy="99942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List of questions based on audit type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444243B-9E90-434F-E9DC-18F0E0E252D0}"/>
              </a:ext>
            </a:extLst>
          </p:cNvPr>
          <p:cNvSpPr/>
          <p:nvPr/>
        </p:nvSpPr>
        <p:spPr>
          <a:xfrm>
            <a:off x="5020878" y="3893675"/>
            <a:ext cx="751035" cy="331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AD6D7-9A32-3710-5C03-D83BEF0F9FB5}"/>
              </a:ext>
            </a:extLst>
          </p:cNvPr>
          <p:cNvSpPr txBox="1"/>
          <p:nvPr/>
        </p:nvSpPr>
        <p:spPr>
          <a:xfrm>
            <a:off x="761839" y="1717566"/>
            <a:ext cx="31691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Point: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/checklist/AuditCheckListQuestions</a:t>
            </a: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 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65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458397-0984-4385-A76A-05399B28CFDF}"/>
              </a:ext>
            </a:extLst>
          </p:cNvPr>
          <p:cNvSpPr txBox="1"/>
          <p:nvPr/>
        </p:nvSpPr>
        <p:spPr>
          <a:xfrm>
            <a:off x="653985" y="1117278"/>
            <a:ext cx="83430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Audit severity  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middleware microservice which invokes audit-benchmark microservice and takes the list of acceptable “No” from it and it also takes questions from audit-checklist based on that generates the response.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then checks the project execution status according to the pre-set rules.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returns the status and remedial action to be taken.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 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POST:/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ProjectExecutionStatus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GET:/health-check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81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BC71-C3AF-F590-6C8D-DC7D0B62E1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9324" y="721809"/>
            <a:ext cx="3582186" cy="7493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Severity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A3D9233-BCAC-CB1B-694B-ABA374590470}"/>
              </a:ext>
            </a:extLst>
          </p:cNvPr>
          <p:cNvSpPr/>
          <p:nvPr/>
        </p:nvSpPr>
        <p:spPr>
          <a:xfrm>
            <a:off x="3380566" y="2405324"/>
            <a:ext cx="4047971" cy="130429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Jwt Token and details of questions, their response, audit type and project details as json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244176C-D065-A0D8-6CE3-3057F67857AD}"/>
              </a:ext>
            </a:extLst>
          </p:cNvPr>
          <p:cNvSpPr/>
          <p:nvPr/>
        </p:nvSpPr>
        <p:spPr>
          <a:xfrm>
            <a:off x="2881526" y="4506738"/>
            <a:ext cx="5046048" cy="18402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audit id, managerName,  projectName,  ProjectExecutionStatus, remedialActionDuration of the project which are in red as json.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87DB919-B34C-3404-2C6A-F3063693CC55}"/>
              </a:ext>
            </a:extLst>
          </p:cNvPr>
          <p:cNvSpPr/>
          <p:nvPr/>
        </p:nvSpPr>
        <p:spPr>
          <a:xfrm rot="5400000">
            <a:off x="5124725" y="3952751"/>
            <a:ext cx="559651" cy="361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A6014-ADD7-864B-2DB6-FFD5F10D5119}"/>
              </a:ext>
            </a:extLst>
          </p:cNvPr>
          <p:cNvSpPr txBox="1"/>
          <p:nvPr/>
        </p:nvSpPr>
        <p:spPr>
          <a:xfrm>
            <a:off x="659324" y="1615051"/>
            <a:ext cx="54424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End Point:</a:t>
            </a: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/severity/ProjectExecutionStatus</a:t>
            </a:r>
          </a:p>
        </p:txBody>
      </p:sp>
    </p:spTree>
    <p:extLst>
      <p:ext uri="{BB962C8B-B14F-4D97-AF65-F5344CB8AC3E}">
        <p14:creationId xmlns:p14="http://schemas.microsoft.com/office/powerpoint/2010/main" val="244545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23D49B-BF97-4087-9D28-6A48DA472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9" b="4671"/>
          <a:stretch/>
        </p:blipFill>
        <p:spPr>
          <a:xfrm>
            <a:off x="167932" y="720407"/>
            <a:ext cx="11856135" cy="6137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D9F0D7-FD00-4E58-9D85-116832687424}"/>
              </a:ext>
            </a:extLst>
          </p:cNvPr>
          <p:cNvSpPr txBox="1"/>
          <p:nvPr/>
        </p:nvSpPr>
        <p:spPr>
          <a:xfrm>
            <a:off x="2884603" y="201832"/>
            <a:ext cx="610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Screenshots</a:t>
            </a:r>
          </a:p>
        </p:txBody>
      </p:sp>
    </p:spTree>
    <p:extLst>
      <p:ext uri="{BB962C8B-B14F-4D97-AF65-F5344CB8AC3E}">
        <p14:creationId xmlns:p14="http://schemas.microsoft.com/office/powerpoint/2010/main" val="377393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BDB8BF-BBEC-4986-B036-D815A27FD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1" b="5018"/>
          <a:stretch/>
        </p:blipFill>
        <p:spPr>
          <a:xfrm>
            <a:off x="0" y="291641"/>
            <a:ext cx="12192000" cy="627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9A47-D85E-C1A3-0263-84385DED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064" y="1747157"/>
            <a:ext cx="7679871" cy="63681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MANAGEMENT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CF557-473D-4510-B41F-093EF5F7D5EC}"/>
              </a:ext>
            </a:extLst>
          </p:cNvPr>
          <p:cNvSpPr txBox="1"/>
          <p:nvPr/>
        </p:nvSpPr>
        <p:spPr>
          <a:xfrm>
            <a:off x="892629" y="2851328"/>
            <a:ext cx="4691742" cy="2440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pPr indent="-228600" algn="l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Nikunj Baid (2151965)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Chandu A B (2152912)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Nelluri Navyasree (2151470)</a:t>
            </a:r>
          </a:p>
          <a:p>
            <a:pPr algn="l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28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5554D2-F4F5-4CF6-A3CA-AB34017D4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3" b="4330"/>
          <a:stretch/>
        </p:blipFill>
        <p:spPr>
          <a:xfrm>
            <a:off x="0" y="245097"/>
            <a:ext cx="12192000" cy="63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13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31B63-5CC7-4151-B78D-79C5F29CF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8" b="4879"/>
          <a:stretch/>
        </p:blipFill>
        <p:spPr>
          <a:xfrm>
            <a:off x="0" y="263951"/>
            <a:ext cx="12192000" cy="62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6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E7B87A-AF52-4415-B0CB-E8FB50824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6" b="4879"/>
          <a:stretch/>
        </p:blipFill>
        <p:spPr>
          <a:xfrm>
            <a:off x="0" y="273377"/>
            <a:ext cx="12192000" cy="62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0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1461F4-B579-25D7-73F6-6825DC6CD8A5}"/>
              </a:ext>
            </a:extLst>
          </p:cNvPr>
          <p:cNvSpPr txBox="1"/>
          <p:nvPr/>
        </p:nvSpPr>
        <p:spPr>
          <a:xfrm>
            <a:off x="4724399" y="13401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 Screenshots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A4C7E-E1ED-4ACA-B410-37F87DF23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5"/>
          <a:stretch/>
        </p:blipFill>
        <p:spPr>
          <a:xfrm>
            <a:off x="392783" y="534127"/>
            <a:ext cx="11406433" cy="61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9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43E52-344E-4304-8127-43C45E60B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5"/>
          <a:stretch/>
        </p:blipFill>
        <p:spPr>
          <a:xfrm>
            <a:off x="-9259" y="155415"/>
            <a:ext cx="12201259" cy="654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790677-81EC-4927-ACFA-E39C0C1FD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30"/>
          <a:stretch/>
        </p:blipFill>
        <p:spPr>
          <a:xfrm>
            <a:off x="0" y="148472"/>
            <a:ext cx="12192000" cy="65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1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1FFD9F-53A5-47F2-9357-51C93FAC7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7"/>
          <a:stretch/>
        </p:blipFill>
        <p:spPr>
          <a:xfrm>
            <a:off x="0" y="153185"/>
            <a:ext cx="12192000" cy="65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1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FF22C9-ED31-9306-184E-FE2C775B0140}"/>
              </a:ext>
            </a:extLst>
          </p:cNvPr>
          <p:cNvSpPr txBox="1"/>
          <p:nvPr/>
        </p:nvSpPr>
        <p:spPr>
          <a:xfrm>
            <a:off x="4724401" y="83907"/>
            <a:ext cx="23834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Screenshots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A223A-98DF-4106-93F5-BD79CC7D7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6"/>
          <a:stretch/>
        </p:blipFill>
        <p:spPr>
          <a:xfrm>
            <a:off x="414779" y="484017"/>
            <a:ext cx="11519555" cy="60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84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7D350-4744-426E-A391-BAC9AFCCA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3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8B6094-9DCB-47C4-B3AF-0033ACA89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23" y="699154"/>
            <a:ext cx="9854153" cy="6158846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27A260D3-92F3-48CA-9DF5-EF4E78F6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080" y="75415"/>
            <a:ext cx="4293141" cy="875644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CLOUD DEPLOYMENT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4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C6BD-18C7-4CE1-D419-4D582EFD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989989"/>
            <a:ext cx="8534400" cy="150706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Project Overview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1326-71C3-1556-30BC-60D800416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75235"/>
            <a:ext cx="8534400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 leading Supply chain Management Organization wants to automate the Audit processing, to make the management scalable and ensure clarity and ease of tracking.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1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E3E295-D048-48CF-B9A9-4B6829AC0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3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33A51-25B9-4C82-82C7-7873C60C7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64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FEDD8C-6331-44F0-A5F1-EA7B29D14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37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A6EA12-B5A1-45B7-B412-3032833BB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56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665B-7566-4E4C-AB9F-018BC94A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343" y="2769210"/>
            <a:ext cx="3369313" cy="131957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DEPLOYMENT VIDEO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44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1397D-8E88-C783-7CAA-DFE4D4150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299" y="2948233"/>
            <a:ext cx="4713401" cy="96153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 </a:t>
            </a:r>
            <a:endParaRPr lang="en-US" dirty="0">
              <a:solidFill>
                <a:schemeClr val="bg1">
                  <a:alpha val="7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9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846FC473-A342-409B-B36F-C82D84644037}"/>
              </a:ext>
            </a:extLst>
          </p:cNvPr>
          <p:cNvSpPr/>
          <p:nvPr/>
        </p:nvSpPr>
        <p:spPr>
          <a:xfrm>
            <a:off x="1576083" y="2825684"/>
            <a:ext cx="1725106" cy="12066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920DDD57-D8E2-4404-B53F-B53B90E2A149}"/>
              </a:ext>
            </a:extLst>
          </p:cNvPr>
          <p:cNvSpPr/>
          <p:nvPr/>
        </p:nvSpPr>
        <p:spPr>
          <a:xfrm>
            <a:off x="3026739" y="2825686"/>
            <a:ext cx="1725106" cy="12066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94B980F-0BC5-418B-A285-B831F38A0295}"/>
              </a:ext>
            </a:extLst>
          </p:cNvPr>
          <p:cNvSpPr/>
          <p:nvPr/>
        </p:nvSpPr>
        <p:spPr>
          <a:xfrm>
            <a:off x="5956327" y="2825684"/>
            <a:ext cx="1725106" cy="12066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09A29BA-E254-4EC7-BD5B-D1635753A933}"/>
              </a:ext>
            </a:extLst>
          </p:cNvPr>
          <p:cNvSpPr/>
          <p:nvPr/>
        </p:nvSpPr>
        <p:spPr>
          <a:xfrm>
            <a:off x="4491533" y="2825684"/>
            <a:ext cx="1725106" cy="12066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C5EC209-A4D1-4982-BDA0-C82A205F983F}"/>
              </a:ext>
            </a:extLst>
          </p:cNvPr>
          <p:cNvSpPr/>
          <p:nvPr/>
        </p:nvSpPr>
        <p:spPr>
          <a:xfrm>
            <a:off x="7468508" y="2825684"/>
            <a:ext cx="1725106" cy="12066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CEEEC0DF-E71E-475D-86AD-4A9EB1043612}"/>
              </a:ext>
            </a:extLst>
          </p:cNvPr>
          <p:cNvSpPr/>
          <p:nvPr/>
        </p:nvSpPr>
        <p:spPr>
          <a:xfrm>
            <a:off x="8933302" y="2825684"/>
            <a:ext cx="1725106" cy="12066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A0A15B-E3AB-4368-A32B-37FA2992D265}"/>
              </a:ext>
            </a:extLst>
          </p:cNvPr>
          <p:cNvCxnSpPr>
            <a:cxnSpLocks/>
          </p:cNvCxnSpPr>
          <p:nvPr/>
        </p:nvCxnSpPr>
        <p:spPr>
          <a:xfrm flipH="1" flipV="1">
            <a:off x="820132" y="2007913"/>
            <a:ext cx="755951" cy="817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DB9DBA-0EB8-4BF9-8B00-883877647518}"/>
              </a:ext>
            </a:extLst>
          </p:cNvPr>
          <p:cNvCxnSpPr>
            <a:cxnSpLocks/>
          </p:cNvCxnSpPr>
          <p:nvPr/>
        </p:nvCxnSpPr>
        <p:spPr>
          <a:xfrm flipH="1" flipV="1">
            <a:off x="2272780" y="2007909"/>
            <a:ext cx="755951" cy="817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3EBB58-29F7-4A74-B404-D27C700C9A41}"/>
              </a:ext>
            </a:extLst>
          </p:cNvPr>
          <p:cNvCxnSpPr>
            <a:cxnSpLocks/>
          </p:cNvCxnSpPr>
          <p:nvPr/>
        </p:nvCxnSpPr>
        <p:spPr>
          <a:xfrm flipH="1" flipV="1">
            <a:off x="3727593" y="1998458"/>
            <a:ext cx="755951" cy="817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FEC554-1AC7-4EF4-A10C-4834EBA8134F}"/>
              </a:ext>
            </a:extLst>
          </p:cNvPr>
          <p:cNvCxnSpPr>
            <a:cxnSpLocks/>
          </p:cNvCxnSpPr>
          <p:nvPr/>
        </p:nvCxnSpPr>
        <p:spPr>
          <a:xfrm flipH="1" flipV="1">
            <a:off x="5200376" y="2007910"/>
            <a:ext cx="755951" cy="817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2791B5-8766-48DB-A4E9-D268E63FD78A}"/>
              </a:ext>
            </a:extLst>
          </p:cNvPr>
          <p:cNvCxnSpPr>
            <a:cxnSpLocks/>
          </p:cNvCxnSpPr>
          <p:nvPr/>
        </p:nvCxnSpPr>
        <p:spPr>
          <a:xfrm flipH="1" flipV="1">
            <a:off x="6712557" y="2007911"/>
            <a:ext cx="755951" cy="817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F64E69-9CF1-40B3-B45E-12FA3EC67FD1}"/>
              </a:ext>
            </a:extLst>
          </p:cNvPr>
          <p:cNvCxnSpPr>
            <a:cxnSpLocks/>
          </p:cNvCxnSpPr>
          <p:nvPr/>
        </p:nvCxnSpPr>
        <p:spPr>
          <a:xfrm flipH="1" flipV="1">
            <a:off x="8177351" y="2007912"/>
            <a:ext cx="755951" cy="817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919EB6-64AE-4E63-AB6D-40418BFBA572}"/>
              </a:ext>
            </a:extLst>
          </p:cNvPr>
          <p:cNvSpPr txBox="1"/>
          <p:nvPr/>
        </p:nvSpPr>
        <p:spPr>
          <a:xfrm>
            <a:off x="1876372" y="1694177"/>
            <a:ext cx="828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DAY 3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B436A-7FD8-4054-BD2C-78CDB8D5CB6A}"/>
              </a:ext>
            </a:extLst>
          </p:cNvPr>
          <p:cNvSpPr txBox="1"/>
          <p:nvPr/>
        </p:nvSpPr>
        <p:spPr>
          <a:xfrm>
            <a:off x="393543" y="1694177"/>
            <a:ext cx="828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DAY 1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694473-8A4E-4CFB-9347-6750DEAEBC41}"/>
              </a:ext>
            </a:extLst>
          </p:cNvPr>
          <p:cNvSpPr txBox="1"/>
          <p:nvPr/>
        </p:nvSpPr>
        <p:spPr>
          <a:xfrm>
            <a:off x="3303838" y="1694177"/>
            <a:ext cx="828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DAY 5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B09E6-7F2C-43CC-9AD9-3A440448CFC2}"/>
              </a:ext>
            </a:extLst>
          </p:cNvPr>
          <p:cNvSpPr txBox="1"/>
          <p:nvPr/>
        </p:nvSpPr>
        <p:spPr>
          <a:xfrm>
            <a:off x="4793218" y="1694177"/>
            <a:ext cx="828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DAY 6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E7B89-5A25-428C-8D41-8D7688B0D019}"/>
              </a:ext>
            </a:extLst>
          </p:cNvPr>
          <p:cNvSpPr txBox="1"/>
          <p:nvPr/>
        </p:nvSpPr>
        <p:spPr>
          <a:xfrm>
            <a:off x="6299816" y="1694177"/>
            <a:ext cx="828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DAY 8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71C3E-DAC3-4067-8A07-1763047F4740}"/>
              </a:ext>
            </a:extLst>
          </p:cNvPr>
          <p:cNvSpPr txBox="1"/>
          <p:nvPr/>
        </p:nvSpPr>
        <p:spPr>
          <a:xfrm>
            <a:off x="7806048" y="1694177"/>
            <a:ext cx="96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DAY 10</a:t>
            </a:r>
            <a:endParaRPr lang="en-IN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6AF04B-F424-42A2-9B92-ED859C80D9EA}"/>
              </a:ext>
            </a:extLst>
          </p:cNvPr>
          <p:cNvCxnSpPr>
            <a:cxnSpLocks/>
          </p:cNvCxnSpPr>
          <p:nvPr/>
        </p:nvCxnSpPr>
        <p:spPr>
          <a:xfrm flipH="1" flipV="1">
            <a:off x="9281700" y="1977155"/>
            <a:ext cx="755951" cy="817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633C27-7DF8-4D6A-97CC-7ABF72E06C20}"/>
              </a:ext>
            </a:extLst>
          </p:cNvPr>
          <p:cNvSpPr txBox="1"/>
          <p:nvPr/>
        </p:nvSpPr>
        <p:spPr>
          <a:xfrm>
            <a:off x="8948780" y="1694177"/>
            <a:ext cx="96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DAY 11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C9AA6C-6922-4E48-9F27-0670F75939F2}"/>
              </a:ext>
            </a:extLst>
          </p:cNvPr>
          <p:cNvSpPr txBox="1"/>
          <p:nvPr/>
        </p:nvSpPr>
        <p:spPr>
          <a:xfrm>
            <a:off x="1286916" y="4032315"/>
            <a:ext cx="149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Developing Microservices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2F891D-D01D-4DF2-B6FA-53C05E28E67B}"/>
              </a:ext>
            </a:extLst>
          </p:cNvPr>
          <p:cNvSpPr txBox="1"/>
          <p:nvPr/>
        </p:nvSpPr>
        <p:spPr>
          <a:xfrm>
            <a:off x="2949748" y="4123612"/>
            <a:ext cx="1309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Angular UI completed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7A0013-70C5-4366-B0A5-659E4369D50C}"/>
              </a:ext>
            </a:extLst>
          </p:cNvPr>
          <p:cNvSpPr txBox="1"/>
          <p:nvPr/>
        </p:nvSpPr>
        <p:spPr>
          <a:xfrm>
            <a:off x="4364203" y="4051225"/>
            <a:ext cx="1491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Integrated frontend and backend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EB5C49-C955-4EB3-86EF-FACAC4EB1C39}"/>
              </a:ext>
            </a:extLst>
          </p:cNvPr>
          <p:cNvSpPr txBox="1"/>
          <p:nvPr/>
        </p:nvSpPr>
        <p:spPr>
          <a:xfrm>
            <a:off x="6013316" y="4158647"/>
            <a:ext cx="892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Testing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38080-C832-40FD-9285-A26B02440910}"/>
              </a:ext>
            </a:extLst>
          </p:cNvPr>
          <p:cNvSpPr txBox="1"/>
          <p:nvPr/>
        </p:nvSpPr>
        <p:spPr>
          <a:xfrm>
            <a:off x="7365173" y="4074177"/>
            <a:ext cx="149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AWS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Deployment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E067AA-E897-4DD7-A05D-878E6B4C38D5}"/>
              </a:ext>
            </a:extLst>
          </p:cNvPr>
          <p:cNvSpPr txBox="1"/>
          <p:nvPr/>
        </p:nvSpPr>
        <p:spPr>
          <a:xfrm>
            <a:off x="8948780" y="4074177"/>
            <a:ext cx="149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Project Completion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D64CA5-322D-447F-991B-F3C50C356BB5}"/>
              </a:ext>
            </a:extLst>
          </p:cNvPr>
          <p:cNvSpPr txBox="1"/>
          <p:nvPr/>
        </p:nvSpPr>
        <p:spPr>
          <a:xfrm>
            <a:off x="371470" y="678514"/>
            <a:ext cx="6108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Plan of the project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1836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59F038-AFF5-4DA0-BC1F-1E5AC7807D30}"/>
              </a:ext>
            </a:extLst>
          </p:cNvPr>
          <p:cNvSpPr txBox="1"/>
          <p:nvPr/>
        </p:nvSpPr>
        <p:spPr>
          <a:xfrm>
            <a:off x="772998" y="965404"/>
            <a:ext cx="6108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6B246-5B19-4665-B54F-7902A987617C}"/>
              </a:ext>
            </a:extLst>
          </p:cNvPr>
          <p:cNvSpPr txBox="1"/>
          <p:nvPr/>
        </p:nvSpPr>
        <p:spPr>
          <a:xfrm>
            <a:off x="1131217" y="1629262"/>
            <a:ext cx="6108568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1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imes New Roman"/>
              <a:buChar char="●"/>
            </a:pPr>
            <a:r>
              <a:rPr lang="en-IN" sz="1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 / Laptop - 8 GB RAM preferably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IN" sz="1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imes New Roman"/>
              <a:buChar char="●"/>
            </a:pPr>
            <a:r>
              <a:rPr lang="en-IN" sz="1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Eclipse - Latest version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imes New Roman"/>
              <a:buChar char="●"/>
            </a:pPr>
            <a:r>
              <a:rPr lang="en-IN" sz="1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</a:t>
            </a:r>
            <a:r>
              <a:rPr lang="en-IN" sz="18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</a:t>
            </a:r>
            <a:endParaRPr lang="en-IN" sz="18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imes New Roman"/>
              <a:buChar char="●"/>
            </a:pPr>
            <a:r>
              <a:rPr lang="en-IN" sz="180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Lombok</a:t>
            </a:r>
            <a:endParaRPr lang="en-IN" sz="18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imes New Roman"/>
              <a:buChar char="●"/>
            </a:pPr>
            <a:r>
              <a:rPr lang="en-IN" sz="1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studio code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imes New Roman"/>
              <a:buChar char="●"/>
            </a:pPr>
            <a:r>
              <a:rPr lang="en-IN" sz="1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access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4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CAF1-7CB5-D08E-5BD3-DA85387CD9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5864" y="965478"/>
            <a:ext cx="8041064" cy="903288"/>
          </a:xfrm>
        </p:spPr>
        <p:txBody>
          <a:bodyPr/>
          <a:lstStyle/>
          <a:p>
            <a:r>
              <a:rPr lang="en-US" dirty="0"/>
              <a:t>TECHNOLOGY/FRAMEWORKS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8D446-6C5A-0493-9F0F-8B9007D0980E}"/>
              </a:ext>
            </a:extLst>
          </p:cNvPr>
          <p:cNvSpPr txBox="1"/>
          <p:nvPr/>
        </p:nvSpPr>
        <p:spPr>
          <a:xfrm>
            <a:off x="1455751" y="2082262"/>
            <a:ext cx="434089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MVC With Spring Boot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Data JPA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H2 in memory DB</a:t>
            </a:r>
          </a:p>
          <a:p>
            <a:pPr algn="l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</a:p>
          <a:p>
            <a:pPr algn="l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6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8A87-22D0-D5DA-6366-4D13DD57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73617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portal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D191-C0BE-1A58-E916-3752A37C4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66068"/>
            <a:ext cx="10668000" cy="44380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Login 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Choose audit type and view audit questions 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Provide response and view the project execution status · 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Store the Audit date, Audit type, project execution status and remediation duration in database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36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79A483E-12FB-9341-6184-88C163F13724}"/>
              </a:ext>
            </a:extLst>
          </p:cNvPr>
          <p:cNvSpPr/>
          <p:nvPr/>
        </p:nvSpPr>
        <p:spPr>
          <a:xfrm>
            <a:off x="1922128" y="2416273"/>
            <a:ext cx="1136541" cy="1059049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B4846-D081-4037-2B9F-8CCA03427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12" y="443060"/>
            <a:ext cx="10690076" cy="46923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DIAGRAM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10B04EA-3091-41B4-7435-AF10540D453D}"/>
              </a:ext>
            </a:extLst>
          </p:cNvPr>
          <p:cNvSpPr/>
          <p:nvPr/>
        </p:nvSpPr>
        <p:spPr>
          <a:xfrm>
            <a:off x="4031091" y="2262758"/>
            <a:ext cx="1549829" cy="151108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Audit portal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0DBEBC0-2DE6-DA5F-5ACA-5F9C7C4732E8}"/>
              </a:ext>
            </a:extLst>
          </p:cNvPr>
          <p:cNvSpPr/>
          <p:nvPr/>
        </p:nvSpPr>
        <p:spPr>
          <a:xfrm>
            <a:off x="6611082" y="2055155"/>
            <a:ext cx="2839549" cy="1976032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Audit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Authorization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 Microservice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B3F8AC2-BFFA-3E37-34E0-79A1FA816EF7}"/>
              </a:ext>
            </a:extLst>
          </p:cNvPr>
          <p:cNvSpPr/>
          <p:nvPr/>
        </p:nvSpPr>
        <p:spPr>
          <a:xfrm>
            <a:off x="1452565" y="4465805"/>
            <a:ext cx="1704810" cy="1717725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Audit Severity module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610879-0E4B-7B02-2407-8DC9C90DF2F4}"/>
              </a:ext>
            </a:extLst>
          </p:cNvPr>
          <p:cNvSpPr/>
          <p:nvPr/>
        </p:nvSpPr>
        <p:spPr>
          <a:xfrm>
            <a:off x="7179672" y="4607134"/>
            <a:ext cx="1950201" cy="1575659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Audit Benchmark module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DAA766E-74F7-A3F7-75C8-3E220DBE1FA5}"/>
              </a:ext>
            </a:extLst>
          </p:cNvPr>
          <p:cNvSpPr/>
          <p:nvPr/>
        </p:nvSpPr>
        <p:spPr>
          <a:xfrm>
            <a:off x="3963936" y="4706303"/>
            <a:ext cx="1950202" cy="1498167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Audit Checklist module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5EB6CE4-0C88-5441-8AF3-2D3D1A4DCB05}"/>
              </a:ext>
            </a:extLst>
          </p:cNvPr>
          <p:cNvSpPr/>
          <p:nvPr/>
        </p:nvSpPr>
        <p:spPr>
          <a:xfrm rot="10800000">
            <a:off x="3276520" y="5038309"/>
            <a:ext cx="568272" cy="490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33EAE4-4F78-E550-039D-41F5C8901F69}"/>
              </a:ext>
            </a:extLst>
          </p:cNvPr>
          <p:cNvSpPr/>
          <p:nvPr/>
        </p:nvSpPr>
        <p:spPr>
          <a:xfrm>
            <a:off x="3121988" y="2742637"/>
            <a:ext cx="813661" cy="490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E8FF2A6-798B-504C-CCA4-1D07310F0A6D}"/>
              </a:ext>
            </a:extLst>
          </p:cNvPr>
          <p:cNvSpPr/>
          <p:nvPr/>
        </p:nvSpPr>
        <p:spPr>
          <a:xfrm>
            <a:off x="5664713" y="2802655"/>
            <a:ext cx="852407" cy="490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7E2FA92-F159-75FD-8252-AAFFBF74FD76}"/>
              </a:ext>
            </a:extLst>
          </p:cNvPr>
          <p:cNvSpPr/>
          <p:nvPr/>
        </p:nvSpPr>
        <p:spPr>
          <a:xfrm rot="10800000">
            <a:off x="5973711" y="5152503"/>
            <a:ext cx="1086817" cy="490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B064577-4F63-CE29-BC09-B3D14BBDB10D}"/>
              </a:ext>
            </a:extLst>
          </p:cNvPr>
          <p:cNvSpPr/>
          <p:nvPr/>
        </p:nvSpPr>
        <p:spPr>
          <a:xfrm>
            <a:off x="7859990" y="4099676"/>
            <a:ext cx="490779" cy="400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7A60B-45D4-2ED5-A7FD-FA78D6C9F56D}"/>
              </a:ext>
            </a:extLst>
          </p:cNvPr>
          <p:cNvSpPr txBox="1"/>
          <p:nvPr/>
        </p:nvSpPr>
        <p:spPr>
          <a:xfrm>
            <a:off x="738113" y="1091830"/>
            <a:ext cx="27819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52140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ECFE-CB42-AADC-060C-DF909194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8940"/>
            <a:ext cx="10668000" cy="102030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D90E-91CC-A197-EEFC-0D282863D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08" y="1508929"/>
            <a:ext cx="8077649" cy="31283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Audit authorization  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creates JWT (JSON Web Token) for an authenticated user who is in Database and then it validates the user based on the JWT token passed in the "Authentication"-Request-Header.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GET:/health-check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POST:/authenticate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POST:/validate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93127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191</TotalTime>
  <Words>583</Words>
  <Application>Microsoft Office PowerPoint</Application>
  <PresentationFormat>Widescreen</PresentationFormat>
  <Paragraphs>130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Gothic</vt:lpstr>
      <vt:lpstr>Times New Roman</vt:lpstr>
      <vt:lpstr>Wingdings</vt:lpstr>
      <vt:lpstr>Wingdings 3</vt:lpstr>
      <vt:lpstr>Slice</vt:lpstr>
      <vt:lpstr>MFPE PROJECT AUDIT MANAGEMENT SYSTEM</vt:lpstr>
      <vt:lpstr>AUDIT MANAGEMENT SYSTEM</vt:lpstr>
      <vt:lpstr>Project Overview</vt:lpstr>
      <vt:lpstr>PowerPoint Presentation</vt:lpstr>
      <vt:lpstr>PowerPoint Presentation</vt:lpstr>
      <vt:lpstr>TECHNOLOGY/FRAMEWORKS USED</vt:lpstr>
      <vt:lpstr>Audit portal </vt:lpstr>
      <vt:lpstr>PowerPoint Presentation</vt:lpstr>
      <vt:lpstr>MICROSERVICEs</vt:lpstr>
      <vt:lpstr>Audit Authorization </vt:lpstr>
      <vt:lpstr>Audit Authorization –validation </vt:lpstr>
      <vt:lpstr>PowerPoint Presentation</vt:lpstr>
      <vt:lpstr>Audit benchmark</vt:lpstr>
      <vt:lpstr>PowerPoint Presentation</vt:lpstr>
      <vt:lpstr>Audit Checklist</vt:lpstr>
      <vt:lpstr>PowerPoint Presentation</vt:lpstr>
      <vt:lpstr>Audit Severity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CLOUD DEPLOYMENT</vt:lpstr>
      <vt:lpstr>PowerPoint Presentation</vt:lpstr>
      <vt:lpstr>PowerPoint Presentation</vt:lpstr>
      <vt:lpstr>PowerPoint Presentation</vt:lpstr>
      <vt:lpstr>PowerPoint Presentation</vt:lpstr>
      <vt:lpstr>AWS DEPLOYMENT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CHANDU</dc:creator>
  <cp:lastModifiedBy>Chandu A B</cp:lastModifiedBy>
  <cp:revision>21</cp:revision>
  <dcterms:created xsi:type="dcterms:W3CDTF">2022-06-05T09:28:30Z</dcterms:created>
  <dcterms:modified xsi:type="dcterms:W3CDTF">2022-07-29T07:44:16Z</dcterms:modified>
</cp:coreProperties>
</file>